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2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4AAED0-8E90-B12D-F308-C988090A3820}" v="9" dt="2025-05-25T09:35:07.251"/>
    <p1510:client id="{7D99BFBD-8695-316A-8C59-8421900721E7}" v="48" dt="2025-05-26T07:46:35.948"/>
    <p1510:client id="{988855B5-25B1-102C-3C83-E7F321018D0B}" v="1392" dt="2025-05-25T09:18:33.499"/>
    <p1510:client id="{BB25F376-6013-048F-A158-DDF5342AE866}" v="19" dt="2025-05-25T17:05:50.5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0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1B5048-31C4-4DE7-AB2B-EEBFE61268B8}" type="doc">
      <dgm:prSet loTypeId="urn:microsoft.com/office/officeart/2005/8/layout/cycle6" loCatId="cycle" qsTypeId="urn:microsoft.com/office/officeart/2005/8/quickstyle/simple3" qsCatId="simple" csTypeId="urn:microsoft.com/office/officeart/2005/8/colors/accent3_3" csCatId="accent3" phldr="1"/>
      <dgm:spPr/>
      <dgm:t>
        <a:bodyPr/>
        <a:lstStyle/>
        <a:p>
          <a:endParaRPr lang="da-DK"/>
        </a:p>
      </dgm:t>
    </dgm:pt>
    <dgm:pt modelId="{5D9DB2E6-2ECD-44E5-AC6A-798FF9B0AE1C}">
      <dgm:prSet phldrT="[Tekst]" phldr="0"/>
      <dgm:spPr/>
      <dgm:t>
        <a:bodyPr/>
        <a:lstStyle/>
        <a:p>
          <a:pPr rtl="0"/>
          <a:r>
            <a:rPr lang="da-DK" dirty="0">
              <a:latin typeface="Modern Love"/>
            </a:rPr>
            <a:t>Samarbejde på tværs.</a:t>
          </a:r>
          <a:endParaRPr lang="da-DK" dirty="0"/>
        </a:p>
      </dgm:t>
    </dgm:pt>
    <dgm:pt modelId="{D9C6E01B-6127-4AE3-8E53-B14506E230A7}" type="parTrans" cxnId="{B596F1DA-D268-4FAF-A106-11729D7774BC}">
      <dgm:prSet/>
      <dgm:spPr/>
      <dgm:t>
        <a:bodyPr/>
        <a:lstStyle/>
        <a:p>
          <a:endParaRPr lang="da-DK"/>
        </a:p>
      </dgm:t>
    </dgm:pt>
    <dgm:pt modelId="{C83DF333-33B1-48B0-A396-A06DDE994023}" type="sibTrans" cxnId="{B596F1DA-D268-4FAF-A106-11729D7774BC}">
      <dgm:prSet/>
      <dgm:spPr/>
      <dgm:t>
        <a:bodyPr/>
        <a:lstStyle/>
        <a:p>
          <a:endParaRPr lang="da-DK"/>
        </a:p>
      </dgm:t>
    </dgm:pt>
    <dgm:pt modelId="{2C7B5FB1-5678-496F-9BD2-3D270788728F}">
      <dgm:prSet phldrT="[Tekst]" phldr="0"/>
      <dgm:spPr/>
      <dgm:t>
        <a:bodyPr/>
        <a:lstStyle/>
        <a:p>
          <a:pPr rtl="0"/>
          <a:r>
            <a:rPr lang="da-DK" dirty="0">
              <a:latin typeface="Modern Love"/>
            </a:rPr>
            <a:t>Borgernes ønsker og madglæde.</a:t>
          </a:r>
          <a:endParaRPr lang="da-DK" dirty="0"/>
        </a:p>
      </dgm:t>
    </dgm:pt>
    <dgm:pt modelId="{540BC9CD-1C00-4E62-BB42-F92F287234ED}" type="parTrans" cxnId="{459FB5D3-24F1-42F7-AFDB-D9A25AF602AF}">
      <dgm:prSet/>
      <dgm:spPr/>
      <dgm:t>
        <a:bodyPr/>
        <a:lstStyle/>
        <a:p>
          <a:endParaRPr lang="da-DK"/>
        </a:p>
      </dgm:t>
    </dgm:pt>
    <dgm:pt modelId="{8D861581-6112-4F2E-B88E-96B503298147}" type="sibTrans" cxnId="{459FB5D3-24F1-42F7-AFDB-D9A25AF602AF}">
      <dgm:prSet/>
      <dgm:spPr/>
      <dgm:t>
        <a:bodyPr/>
        <a:lstStyle/>
        <a:p>
          <a:endParaRPr lang="da-DK"/>
        </a:p>
      </dgm:t>
    </dgm:pt>
    <dgm:pt modelId="{20CD7082-C903-4999-82EB-93E061A1949D}">
      <dgm:prSet phldrT="[Tekst]" phldr="0"/>
      <dgm:spPr/>
      <dgm:t>
        <a:bodyPr/>
        <a:lstStyle/>
        <a:p>
          <a:pPr rtl="0"/>
          <a:r>
            <a:rPr lang="da-DK" dirty="0">
              <a:latin typeface="Modern Love"/>
            </a:rPr>
            <a:t>Sund og varieret kost.</a:t>
          </a:r>
          <a:endParaRPr lang="da-DK" dirty="0"/>
        </a:p>
      </dgm:t>
    </dgm:pt>
    <dgm:pt modelId="{9266660E-610B-4C62-8756-7A14E06F218A}" type="parTrans" cxnId="{AF0F1E4D-8674-40D2-BDFC-475DC16C8200}">
      <dgm:prSet/>
      <dgm:spPr/>
      <dgm:t>
        <a:bodyPr/>
        <a:lstStyle/>
        <a:p>
          <a:endParaRPr lang="da-DK"/>
        </a:p>
      </dgm:t>
    </dgm:pt>
    <dgm:pt modelId="{79082482-F3B2-42D7-B81C-4FCF2526FDBE}" type="sibTrans" cxnId="{AF0F1E4D-8674-40D2-BDFC-475DC16C8200}">
      <dgm:prSet/>
      <dgm:spPr/>
      <dgm:t>
        <a:bodyPr/>
        <a:lstStyle/>
        <a:p>
          <a:endParaRPr lang="da-DK"/>
        </a:p>
      </dgm:t>
    </dgm:pt>
    <dgm:pt modelId="{0E45B901-7B20-44C9-BB52-69E3BF6399B9}">
      <dgm:prSet phldrT="[Tekst]" phldr="0"/>
      <dgm:spPr/>
      <dgm:t>
        <a:bodyPr/>
        <a:lstStyle/>
        <a:p>
          <a:pPr rtl="0"/>
          <a:r>
            <a:rPr lang="da-DK" dirty="0">
              <a:latin typeface="Modern Love"/>
            </a:rPr>
            <a:t>Rundvisning i køkkenet.</a:t>
          </a:r>
          <a:endParaRPr lang="da-DK" dirty="0"/>
        </a:p>
      </dgm:t>
    </dgm:pt>
    <dgm:pt modelId="{3889A6A3-7F72-4650-B794-5973422FBC79}" type="parTrans" cxnId="{307C8688-3BDD-4F31-9760-E4E84CEFD2C5}">
      <dgm:prSet/>
      <dgm:spPr/>
      <dgm:t>
        <a:bodyPr/>
        <a:lstStyle/>
        <a:p>
          <a:endParaRPr lang="da-DK"/>
        </a:p>
      </dgm:t>
    </dgm:pt>
    <dgm:pt modelId="{1A32B3C5-A4A9-44BA-96E9-A895E748A580}" type="sibTrans" cxnId="{307C8688-3BDD-4F31-9760-E4E84CEFD2C5}">
      <dgm:prSet/>
      <dgm:spPr/>
      <dgm:t>
        <a:bodyPr/>
        <a:lstStyle/>
        <a:p>
          <a:endParaRPr lang="da-DK"/>
        </a:p>
      </dgm:t>
    </dgm:pt>
    <dgm:pt modelId="{18A8378D-CC79-4C40-8630-C2D4F58E8CC8}">
      <dgm:prSet phldrT="[Tekst]" phldr="0"/>
      <dgm:spPr/>
      <dgm:t>
        <a:bodyPr/>
        <a:lstStyle/>
        <a:p>
          <a:pPr rtl="0"/>
          <a:r>
            <a:rPr lang="da-DK" dirty="0">
              <a:latin typeface="Modern Love"/>
            </a:rPr>
            <a:t>Faste møde i kantinen.</a:t>
          </a:r>
          <a:endParaRPr lang="da-DK" dirty="0"/>
        </a:p>
      </dgm:t>
    </dgm:pt>
    <dgm:pt modelId="{26D3FA69-6767-417C-BECF-927022D9C763}" type="parTrans" cxnId="{6157D68C-C653-4750-9585-C87A3FBDFB94}">
      <dgm:prSet/>
      <dgm:spPr/>
      <dgm:t>
        <a:bodyPr/>
        <a:lstStyle/>
        <a:p>
          <a:endParaRPr lang="da-DK"/>
        </a:p>
      </dgm:t>
    </dgm:pt>
    <dgm:pt modelId="{D7222C8D-D031-42DE-91B5-42BDF83A7C45}" type="sibTrans" cxnId="{6157D68C-C653-4750-9585-C87A3FBDFB94}">
      <dgm:prSet/>
      <dgm:spPr/>
      <dgm:t>
        <a:bodyPr/>
        <a:lstStyle/>
        <a:p>
          <a:endParaRPr lang="da-DK"/>
        </a:p>
      </dgm:t>
    </dgm:pt>
    <dgm:pt modelId="{61563EF7-7686-474B-B306-13A9FF21D8E3}">
      <dgm:prSet phldr="0"/>
      <dgm:spPr/>
      <dgm:t>
        <a:bodyPr/>
        <a:lstStyle/>
        <a:p>
          <a:pPr rtl="0"/>
          <a:r>
            <a:rPr lang="da-DK" dirty="0">
              <a:latin typeface="Modern Love"/>
            </a:rPr>
            <a:t>Egenkontrol - hjælp til.</a:t>
          </a:r>
        </a:p>
      </dgm:t>
    </dgm:pt>
    <dgm:pt modelId="{4AB16587-9032-45B9-91A3-4F41F511FA0B}" type="parTrans" cxnId="{C3DCCDE2-2836-4734-A131-0A35748DA451}">
      <dgm:prSet/>
      <dgm:spPr/>
    </dgm:pt>
    <dgm:pt modelId="{2B670292-D8E7-4B07-90E1-912F63719AE6}" type="sibTrans" cxnId="{C3DCCDE2-2836-4734-A131-0A35748DA451}">
      <dgm:prSet/>
      <dgm:spPr/>
    </dgm:pt>
    <dgm:pt modelId="{097B9473-9756-48C8-AAF7-9B0E6DAA498C}" type="pres">
      <dgm:prSet presAssocID="{131B5048-31C4-4DE7-AB2B-EEBFE61268B8}" presName="cycle" presStyleCnt="0">
        <dgm:presLayoutVars>
          <dgm:dir/>
          <dgm:resizeHandles val="exact"/>
        </dgm:presLayoutVars>
      </dgm:prSet>
      <dgm:spPr/>
    </dgm:pt>
    <dgm:pt modelId="{C2E679EE-8ED3-4711-AC13-8D52C87891A7}" type="pres">
      <dgm:prSet presAssocID="{5D9DB2E6-2ECD-44E5-AC6A-798FF9B0AE1C}" presName="node" presStyleLbl="node1" presStyleIdx="0" presStyleCnt="6">
        <dgm:presLayoutVars>
          <dgm:bulletEnabled val="1"/>
        </dgm:presLayoutVars>
      </dgm:prSet>
      <dgm:spPr/>
    </dgm:pt>
    <dgm:pt modelId="{612AF4B0-31EA-4425-B7C7-6199EB628F7F}" type="pres">
      <dgm:prSet presAssocID="{5D9DB2E6-2ECD-44E5-AC6A-798FF9B0AE1C}" presName="spNode" presStyleCnt="0"/>
      <dgm:spPr/>
    </dgm:pt>
    <dgm:pt modelId="{90AAD1EB-4F33-4634-9C2F-E4EC3AD22C37}" type="pres">
      <dgm:prSet presAssocID="{C83DF333-33B1-48B0-A396-A06DDE994023}" presName="sibTrans" presStyleLbl="sibTrans1D1" presStyleIdx="0" presStyleCnt="6"/>
      <dgm:spPr/>
    </dgm:pt>
    <dgm:pt modelId="{B643312A-7167-4850-8FA2-257FA12651CC}" type="pres">
      <dgm:prSet presAssocID="{2C7B5FB1-5678-496F-9BD2-3D270788728F}" presName="node" presStyleLbl="node1" presStyleIdx="1" presStyleCnt="6">
        <dgm:presLayoutVars>
          <dgm:bulletEnabled val="1"/>
        </dgm:presLayoutVars>
      </dgm:prSet>
      <dgm:spPr/>
    </dgm:pt>
    <dgm:pt modelId="{05E9EF31-B5E6-40C7-A739-720437AB2F7F}" type="pres">
      <dgm:prSet presAssocID="{2C7B5FB1-5678-496F-9BD2-3D270788728F}" presName="spNode" presStyleCnt="0"/>
      <dgm:spPr/>
    </dgm:pt>
    <dgm:pt modelId="{6EABA830-F5EB-4E39-B3DB-48B429A9D7CA}" type="pres">
      <dgm:prSet presAssocID="{8D861581-6112-4F2E-B88E-96B503298147}" presName="sibTrans" presStyleLbl="sibTrans1D1" presStyleIdx="1" presStyleCnt="6"/>
      <dgm:spPr/>
    </dgm:pt>
    <dgm:pt modelId="{8C554C31-2173-43CB-83F9-63CAB79F188A}" type="pres">
      <dgm:prSet presAssocID="{20CD7082-C903-4999-82EB-93E061A1949D}" presName="node" presStyleLbl="node1" presStyleIdx="2" presStyleCnt="6">
        <dgm:presLayoutVars>
          <dgm:bulletEnabled val="1"/>
        </dgm:presLayoutVars>
      </dgm:prSet>
      <dgm:spPr/>
    </dgm:pt>
    <dgm:pt modelId="{BAAB14C5-8DD1-4B6F-B37F-CC7F644E283D}" type="pres">
      <dgm:prSet presAssocID="{20CD7082-C903-4999-82EB-93E061A1949D}" presName="spNode" presStyleCnt="0"/>
      <dgm:spPr/>
    </dgm:pt>
    <dgm:pt modelId="{43847E17-D3D1-44C5-A393-7C81F55FBDBD}" type="pres">
      <dgm:prSet presAssocID="{79082482-F3B2-42D7-B81C-4FCF2526FDBE}" presName="sibTrans" presStyleLbl="sibTrans1D1" presStyleIdx="2" presStyleCnt="6"/>
      <dgm:spPr/>
    </dgm:pt>
    <dgm:pt modelId="{83C1E270-DDCB-4BCA-B63D-1674246C6564}" type="pres">
      <dgm:prSet presAssocID="{0E45B901-7B20-44C9-BB52-69E3BF6399B9}" presName="node" presStyleLbl="node1" presStyleIdx="3" presStyleCnt="6">
        <dgm:presLayoutVars>
          <dgm:bulletEnabled val="1"/>
        </dgm:presLayoutVars>
      </dgm:prSet>
      <dgm:spPr/>
    </dgm:pt>
    <dgm:pt modelId="{6510B3FA-B6F1-4915-910A-977CE6BB5E81}" type="pres">
      <dgm:prSet presAssocID="{0E45B901-7B20-44C9-BB52-69E3BF6399B9}" presName="spNode" presStyleCnt="0"/>
      <dgm:spPr/>
    </dgm:pt>
    <dgm:pt modelId="{D208EC49-58B1-449F-BAFB-5A6E4E15F353}" type="pres">
      <dgm:prSet presAssocID="{1A32B3C5-A4A9-44BA-96E9-A895E748A580}" presName="sibTrans" presStyleLbl="sibTrans1D1" presStyleIdx="3" presStyleCnt="6"/>
      <dgm:spPr/>
    </dgm:pt>
    <dgm:pt modelId="{929F4F6D-CA7E-4AD8-9B69-B77C7E998F7A}" type="pres">
      <dgm:prSet presAssocID="{18A8378D-CC79-4C40-8630-C2D4F58E8CC8}" presName="node" presStyleLbl="node1" presStyleIdx="4" presStyleCnt="6">
        <dgm:presLayoutVars>
          <dgm:bulletEnabled val="1"/>
        </dgm:presLayoutVars>
      </dgm:prSet>
      <dgm:spPr/>
    </dgm:pt>
    <dgm:pt modelId="{B309D652-1156-4581-B7DB-50CB24ED1FBF}" type="pres">
      <dgm:prSet presAssocID="{18A8378D-CC79-4C40-8630-C2D4F58E8CC8}" presName="spNode" presStyleCnt="0"/>
      <dgm:spPr/>
    </dgm:pt>
    <dgm:pt modelId="{3ADFBBFE-0820-4DEE-8762-DA9CEA149A29}" type="pres">
      <dgm:prSet presAssocID="{D7222C8D-D031-42DE-91B5-42BDF83A7C45}" presName="sibTrans" presStyleLbl="sibTrans1D1" presStyleIdx="4" presStyleCnt="6"/>
      <dgm:spPr/>
    </dgm:pt>
    <dgm:pt modelId="{EFBC3A0C-4B50-46E7-89F3-E1A3CF9D5FA2}" type="pres">
      <dgm:prSet presAssocID="{61563EF7-7686-474B-B306-13A9FF21D8E3}" presName="node" presStyleLbl="node1" presStyleIdx="5" presStyleCnt="6">
        <dgm:presLayoutVars>
          <dgm:bulletEnabled val="1"/>
        </dgm:presLayoutVars>
      </dgm:prSet>
      <dgm:spPr/>
    </dgm:pt>
    <dgm:pt modelId="{4F0AC2F9-AA4F-4E4D-ABBD-2B19FDD313F7}" type="pres">
      <dgm:prSet presAssocID="{61563EF7-7686-474B-B306-13A9FF21D8E3}" presName="spNode" presStyleCnt="0"/>
      <dgm:spPr/>
    </dgm:pt>
    <dgm:pt modelId="{EF9465DD-0028-4E8E-8273-4AED8F7088E6}" type="pres">
      <dgm:prSet presAssocID="{2B670292-D8E7-4B07-90E1-912F63719AE6}" presName="sibTrans" presStyleLbl="sibTrans1D1" presStyleIdx="5" presStyleCnt="6"/>
      <dgm:spPr/>
    </dgm:pt>
  </dgm:ptLst>
  <dgm:cxnLst>
    <dgm:cxn modelId="{F734FC03-92FA-4DF7-9B89-F426187506D1}" type="presOf" srcId="{C83DF333-33B1-48B0-A396-A06DDE994023}" destId="{90AAD1EB-4F33-4634-9C2F-E4EC3AD22C37}" srcOrd="0" destOrd="0" presId="urn:microsoft.com/office/officeart/2005/8/layout/cycle6"/>
    <dgm:cxn modelId="{E475512B-389D-49E9-9CB7-A3B9432218AB}" type="presOf" srcId="{5D9DB2E6-2ECD-44E5-AC6A-798FF9B0AE1C}" destId="{C2E679EE-8ED3-4711-AC13-8D52C87891A7}" srcOrd="0" destOrd="0" presId="urn:microsoft.com/office/officeart/2005/8/layout/cycle6"/>
    <dgm:cxn modelId="{982C9E39-045F-44DC-9489-306219F6F6B6}" type="presOf" srcId="{61563EF7-7686-474B-B306-13A9FF21D8E3}" destId="{EFBC3A0C-4B50-46E7-89F3-E1A3CF9D5FA2}" srcOrd="0" destOrd="0" presId="urn:microsoft.com/office/officeart/2005/8/layout/cycle6"/>
    <dgm:cxn modelId="{1692585F-B0A3-4C95-9071-0B65A57579B0}" type="presOf" srcId="{0E45B901-7B20-44C9-BB52-69E3BF6399B9}" destId="{83C1E270-DDCB-4BCA-B63D-1674246C6564}" srcOrd="0" destOrd="0" presId="urn:microsoft.com/office/officeart/2005/8/layout/cycle6"/>
    <dgm:cxn modelId="{AF0F1E4D-8674-40D2-BDFC-475DC16C8200}" srcId="{131B5048-31C4-4DE7-AB2B-EEBFE61268B8}" destId="{20CD7082-C903-4999-82EB-93E061A1949D}" srcOrd="2" destOrd="0" parTransId="{9266660E-610B-4C62-8756-7A14E06F218A}" sibTransId="{79082482-F3B2-42D7-B81C-4FCF2526FDBE}"/>
    <dgm:cxn modelId="{66547176-FA4F-4AE1-8B50-4B18D5939F11}" type="presOf" srcId="{2C7B5FB1-5678-496F-9BD2-3D270788728F}" destId="{B643312A-7167-4850-8FA2-257FA12651CC}" srcOrd="0" destOrd="0" presId="urn:microsoft.com/office/officeart/2005/8/layout/cycle6"/>
    <dgm:cxn modelId="{2B74C186-5696-4A53-8948-59202831C024}" type="presOf" srcId="{131B5048-31C4-4DE7-AB2B-EEBFE61268B8}" destId="{097B9473-9756-48C8-AAF7-9B0E6DAA498C}" srcOrd="0" destOrd="0" presId="urn:microsoft.com/office/officeart/2005/8/layout/cycle6"/>
    <dgm:cxn modelId="{307C8688-3BDD-4F31-9760-E4E84CEFD2C5}" srcId="{131B5048-31C4-4DE7-AB2B-EEBFE61268B8}" destId="{0E45B901-7B20-44C9-BB52-69E3BF6399B9}" srcOrd="3" destOrd="0" parTransId="{3889A6A3-7F72-4650-B794-5973422FBC79}" sibTransId="{1A32B3C5-A4A9-44BA-96E9-A895E748A580}"/>
    <dgm:cxn modelId="{6157D68C-C653-4750-9585-C87A3FBDFB94}" srcId="{131B5048-31C4-4DE7-AB2B-EEBFE61268B8}" destId="{18A8378D-CC79-4C40-8630-C2D4F58E8CC8}" srcOrd="4" destOrd="0" parTransId="{26D3FA69-6767-417C-BECF-927022D9C763}" sibTransId="{D7222C8D-D031-42DE-91B5-42BDF83A7C45}"/>
    <dgm:cxn modelId="{5DCB5BA3-1DC7-43A7-8029-40282C2CE02E}" type="presOf" srcId="{8D861581-6112-4F2E-B88E-96B503298147}" destId="{6EABA830-F5EB-4E39-B3DB-48B429A9D7CA}" srcOrd="0" destOrd="0" presId="urn:microsoft.com/office/officeart/2005/8/layout/cycle6"/>
    <dgm:cxn modelId="{160B15AF-F60C-4C72-8D9B-29000139C5BB}" type="presOf" srcId="{18A8378D-CC79-4C40-8630-C2D4F58E8CC8}" destId="{929F4F6D-CA7E-4AD8-9B69-B77C7E998F7A}" srcOrd="0" destOrd="0" presId="urn:microsoft.com/office/officeart/2005/8/layout/cycle6"/>
    <dgm:cxn modelId="{236C76C1-1FC6-43ED-BCF6-EA63FC87ECE0}" type="presOf" srcId="{1A32B3C5-A4A9-44BA-96E9-A895E748A580}" destId="{D208EC49-58B1-449F-BAFB-5A6E4E15F353}" srcOrd="0" destOrd="0" presId="urn:microsoft.com/office/officeart/2005/8/layout/cycle6"/>
    <dgm:cxn modelId="{459FB5D3-24F1-42F7-AFDB-D9A25AF602AF}" srcId="{131B5048-31C4-4DE7-AB2B-EEBFE61268B8}" destId="{2C7B5FB1-5678-496F-9BD2-3D270788728F}" srcOrd="1" destOrd="0" parTransId="{540BC9CD-1C00-4E62-BB42-F92F287234ED}" sibTransId="{8D861581-6112-4F2E-B88E-96B503298147}"/>
    <dgm:cxn modelId="{B596F1DA-D268-4FAF-A106-11729D7774BC}" srcId="{131B5048-31C4-4DE7-AB2B-EEBFE61268B8}" destId="{5D9DB2E6-2ECD-44E5-AC6A-798FF9B0AE1C}" srcOrd="0" destOrd="0" parTransId="{D9C6E01B-6127-4AE3-8E53-B14506E230A7}" sibTransId="{C83DF333-33B1-48B0-A396-A06DDE994023}"/>
    <dgm:cxn modelId="{45A26CDE-3E94-4D1B-9E11-A2DFEEAECF11}" type="presOf" srcId="{20CD7082-C903-4999-82EB-93E061A1949D}" destId="{8C554C31-2173-43CB-83F9-63CAB79F188A}" srcOrd="0" destOrd="0" presId="urn:microsoft.com/office/officeart/2005/8/layout/cycle6"/>
    <dgm:cxn modelId="{0E0B2BE2-B107-4F3F-9ECB-93BBDCBAB73E}" type="presOf" srcId="{D7222C8D-D031-42DE-91B5-42BDF83A7C45}" destId="{3ADFBBFE-0820-4DEE-8762-DA9CEA149A29}" srcOrd="0" destOrd="0" presId="urn:microsoft.com/office/officeart/2005/8/layout/cycle6"/>
    <dgm:cxn modelId="{C3DCCDE2-2836-4734-A131-0A35748DA451}" srcId="{131B5048-31C4-4DE7-AB2B-EEBFE61268B8}" destId="{61563EF7-7686-474B-B306-13A9FF21D8E3}" srcOrd="5" destOrd="0" parTransId="{4AB16587-9032-45B9-91A3-4F41F511FA0B}" sibTransId="{2B670292-D8E7-4B07-90E1-912F63719AE6}"/>
    <dgm:cxn modelId="{679E60E3-64BC-405E-935B-1B3F76AEAA24}" type="presOf" srcId="{79082482-F3B2-42D7-B81C-4FCF2526FDBE}" destId="{43847E17-D3D1-44C5-A393-7C81F55FBDBD}" srcOrd="0" destOrd="0" presId="urn:microsoft.com/office/officeart/2005/8/layout/cycle6"/>
    <dgm:cxn modelId="{6C0BB3F5-0B2A-4FDD-B1AA-3C59215744AC}" type="presOf" srcId="{2B670292-D8E7-4B07-90E1-912F63719AE6}" destId="{EF9465DD-0028-4E8E-8273-4AED8F7088E6}" srcOrd="0" destOrd="0" presId="urn:microsoft.com/office/officeart/2005/8/layout/cycle6"/>
    <dgm:cxn modelId="{23734D28-63DC-496F-ACE1-37AD49FE0E5E}" type="presParOf" srcId="{097B9473-9756-48C8-AAF7-9B0E6DAA498C}" destId="{C2E679EE-8ED3-4711-AC13-8D52C87891A7}" srcOrd="0" destOrd="0" presId="urn:microsoft.com/office/officeart/2005/8/layout/cycle6"/>
    <dgm:cxn modelId="{05C7D63B-B3A5-4E62-892F-311D41DF0A16}" type="presParOf" srcId="{097B9473-9756-48C8-AAF7-9B0E6DAA498C}" destId="{612AF4B0-31EA-4425-B7C7-6199EB628F7F}" srcOrd="1" destOrd="0" presId="urn:microsoft.com/office/officeart/2005/8/layout/cycle6"/>
    <dgm:cxn modelId="{F2A6489D-1EA2-401C-A6A7-3829BB119BF2}" type="presParOf" srcId="{097B9473-9756-48C8-AAF7-9B0E6DAA498C}" destId="{90AAD1EB-4F33-4634-9C2F-E4EC3AD22C37}" srcOrd="2" destOrd="0" presId="urn:microsoft.com/office/officeart/2005/8/layout/cycle6"/>
    <dgm:cxn modelId="{26339E5C-CBD7-48D5-A9B4-F52D00481931}" type="presParOf" srcId="{097B9473-9756-48C8-AAF7-9B0E6DAA498C}" destId="{B643312A-7167-4850-8FA2-257FA12651CC}" srcOrd="3" destOrd="0" presId="urn:microsoft.com/office/officeart/2005/8/layout/cycle6"/>
    <dgm:cxn modelId="{93B19214-B3EF-4E03-AE53-E2C326A1EFAA}" type="presParOf" srcId="{097B9473-9756-48C8-AAF7-9B0E6DAA498C}" destId="{05E9EF31-B5E6-40C7-A739-720437AB2F7F}" srcOrd="4" destOrd="0" presId="urn:microsoft.com/office/officeart/2005/8/layout/cycle6"/>
    <dgm:cxn modelId="{C4034E36-1E26-48AB-A81C-30C76C46F11E}" type="presParOf" srcId="{097B9473-9756-48C8-AAF7-9B0E6DAA498C}" destId="{6EABA830-F5EB-4E39-B3DB-48B429A9D7CA}" srcOrd="5" destOrd="0" presId="urn:microsoft.com/office/officeart/2005/8/layout/cycle6"/>
    <dgm:cxn modelId="{37A7424F-C423-4521-BD7B-E3254FD8FB67}" type="presParOf" srcId="{097B9473-9756-48C8-AAF7-9B0E6DAA498C}" destId="{8C554C31-2173-43CB-83F9-63CAB79F188A}" srcOrd="6" destOrd="0" presId="urn:microsoft.com/office/officeart/2005/8/layout/cycle6"/>
    <dgm:cxn modelId="{CA707FD6-AA34-4AAF-B035-F98CF42D1988}" type="presParOf" srcId="{097B9473-9756-48C8-AAF7-9B0E6DAA498C}" destId="{BAAB14C5-8DD1-4B6F-B37F-CC7F644E283D}" srcOrd="7" destOrd="0" presId="urn:microsoft.com/office/officeart/2005/8/layout/cycle6"/>
    <dgm:cxn modelId="{BFD1F642-DED1-4464-B52B-8759A6B1057B}" type="presParOf" srcId="{097B9473-9756-48C8-AAF7-9B0E6DAA498C}" destId="{43847E17-D3D1-44C5-A393-7C81F55FBDBD}" srcOrd="8" destOrd="0" presId="urn:microsoft.com/office/officeart/2005/8/layout/cycle6"/>
    <dgm:cxn modelId="{1F77AA52-ACDA-41FF-A833-9F232159478E}" type="presParOf" srcId="{097B9473-9756-48C8-AAF7-9B0E6DAA498C}" destId="{83C1E270-DDCB-4BCA-B63D-1674246C6564}" srcOrd="9" destOrd="0" presId="urn:microsoft.com/office/officeart/2005/8/layout/cycle6"/>
    <dgm:cxn modelId="{E8ED6EAC-B816-4522-B7AD-4C28BD2CF540}" type="presParOf" srcId="{097B9473-9756-48C8-AAF7-9B0E6DAA498C}" destId="{6510B3FA-B6F1-4915-910A-977CE6BB5E81}" srcOrd="10" destOrd="0" presId="urn:microsoft.com/office/officeart/2005/8/layout/cycle6"/>
    <dgm:cxn modelId="{D35AAB41-806C-4608-82BD-92431506620B}" type="presParOf" srcId="{097B9473-9756-48C8-AAF7-9B0E6DAA498C}" destId="{D208EC49-58B1-449F-BAFB-5A6E4E15F353}" srcOrd="11" destOrd="0" presId="urn:microsoft.com/office/officeart/2005/8/layout/cycle6"/>
    <dgm:cxn modelId="{B11376BC-7572-4997-AA3C-268B271218D3}" type="presParOf" srcId="{097B9473-9756-48C8-AAF7-9B0E6DAA498C}" destId="{929F4F6D-CA7E-4AD8-9B69-B77C7E998F7A}" srcOrd="12" destOrd="0" presId="urn:microsoft.com/office/officeart/2005/8/layout/cycle6"/>
    <dgm:cxn modelId="{F52C364F-02E7-44F2-AFFE-53408BC8548A}" type="presParOf" srcId="{097B9473-9756-48C8-AAF7-9B0E6DAA498C}" destId="{B309D652-1156-4581-B7DB-50CB24ED1FBF}" srcOrd="13" destOrd="0" presId="urn:microsoft.com/office/officeart/2005/8/layout/cycle6"/>
    <dgm:cxn modelId="{DA285D99-CD80-4746-9DF3-35A472AB569C}" type="presParOf" srcId="{097B9473-9756-48C8-AAF7-9B0E6DAA498C}" destId="{3ADFBBFE-0820-4DEE-8762-DA9CEA149A29}" srcOrd="14" destOrd="0" presId="urn:microsoft.com/office/officeart/2005/8/layout/cycle6"/>
    <dgm:cxn modelId="{E2489ECA-330B-427C-BAF4-8AFDB8A3975E}" type="presParOf" srcId="{097B9473-9756-48C8-AAF7-9B0E6DAA498C}" destId="{EFBC3A0C-4B50-46E7-89F3-E1A3CF9D5FA2}" srcOrd="15" destOrd="0" presId="urn:microsoft.com/office/officeart/2005/8/layout/cycle6"/>
    <dgm:cxn modelId="{14883FDE-775A-4443-9FF4-AFBDF257404C}" type="presParOf" srcId="{097B9473-9756-48C8-AAF7-9B0E6DAA498C}" destId="{4F0AC2F9-AA4F-4E4D-ABBD-2B19FDD313F7}" srcOrd="16" destOrd="0" presId="urn:microsoft.com/office/officeart/2005/8/layout/cycle6"/>
    <dgm:cxn modelId="{CF4659A9-EFD7-43CA-9230-10BA15DFD5D4}" type="presParOf" srcId="{097B9473-9756-48C8-AAF7-9B0E6DAA498C}" destId="{EF9465DD-0028-4E8E-8273-4AED8F7088E6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E679EE-8ED3-4711-AC13-8D52C87891A7}">
      <dsp:nvSpPr>
        <dsp:cNvPr id="0" name=""/>
        <dsp:cNvSpPr/>
      </dsp:nvSpPr>
      <dsp:spPr>
        <a:xfrm>
          <a:off x="1982677" y="543119"/>
          <a:ext cx="1492337" cy="970019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300" kern="1200" dirty="0">
              <a:latin typeface="Modern Love"/>
            </a:rPr>
            <a:t>Samarbejde på tværs.</a:t>
          </a:r>
          <a:endParaRPr lang="da-DK" sz="1300" kern="1200" dirty="0"/>
        </a:p>
      </dsp:txBody>
      <dsp:txXfrm>
        <a:off x="2030029" y="590471"/>
        <a:ext cx="1397633" cy="875315"/>
      </dsp:txXfrm>
    </dsp:sp>
    <dsp:sp modelId="{90AAD1EB-4F33-4634-9C2F-E4EC3AD22C37}">
      <dsp:nvSpPr>
        <dsp:cNvPr id="0" name=""/>
        <dsp:cNvSpPr/>
      </dsp:nvSpPr>
      <dsp:spPr>
        <a:xfrm>
          <a:off x="441018" y="1028129"/>
          <a:ext cx="4575654" cy="4575654"/>
        </a:xfrm>
        <a:custGeom>
          <a:avLst/>
          <a:gdLst/>
          <a:ahLst/>
          <a:cxnLst/>
          <a:rect l="0" t="0" r="0" b="0"/>
          <a:pathLst>
            <a:path>
              <a:moveTo>
                <a:pt x="3043559" y="128424"/>
              </a:moveTo>
              <a:arcTo wR="2287827" hR="2287827" stAng="17357320" swAng="1503615"/>
            </a:path>
          </a:pathLst>
        </a:custGeom>
        <a:noFill/>
        <a:ln w="6350" cap="flat" cmpd="sng" algn="ctr">
          <a:solidFill>
            <a:schemeClr val="accent3">
              <a:shade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43312A-7167-4850-8FA2-257FA12651CC}">
      <dsp:nvSpPr>
        <dsp:cNvPr id="0" name=""/>
        <dsp:cNvSpPr/>
      </dsp:nvSpPr>
      <dsp:spPr>
        <a:xfrm>
          <a:off x="3963993" y="1687033"/>
          <a:ext cx="1492337" cy="970019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-24180"/>
                <a:satOff val="850"/>
                <a:lumOff val="388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80000"/>
                <a:hueOff val="-24180"/>
                <a:satOff val="850"/>
                <a:lumOff val="388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-24180"/>
                <a:satOff val="850"/>
                <a:lumOff val="388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300" kern="1200" dirty="0">
              <a:latin typeface="Modern Love"/>
            </a:rPr>
            <a:t>Borgernes ønsker og madglæde.</a:t>
          </a:r>
          <a:endParaRPr lang="da-DK" sz="1300" kern="1200" dirty="0"/>
        </a:p>
      </dsp:txBody>
      <dsp:txXfrm>
        <a:off x="4011345" y="1734385"/>
        <a:ext cx="1397633" cy="875315"/>
      </dsp:txXfrm>
    </dsp:sp>
    <dsp:sp modelId="{6EABA830-F5EB-4E39-B3DB-48B429A9D7CA}">
      <dsp:nvSpPr>
        <dsp:cNvPr id="0" name=""/>
        <dsp:cNvSpPr/>
      </dsp:nvSpPr>
      <dsp:spPr>
        <a:xfrm>
          <a:off x="441018" y="1028129"/>
          <a:ext cx="4575654" cy="4575654"/>
        </a:xfrm>
        <a:custGeom>
          <a:avLst/>
          <a:gdLst/>
          <a:ahLst/>
          <a:cxnLst/>
          <a:rect l="0" t="0" r="0" b="0"/>
          <a:pathLst>
            <a:path>
              <a:moveTo>
                <a:pt x="4482476" y="1641554"/>
              </a:moveTo>
              <a:arcTo wR="2287827" hR="2287827" stAng="20615491" swAng="1969018"/>
            </a:path>
          </a:pathLst>
        </a:custGeom>
        <a:noFill/>
        <a:ln w="6350" cap="flat" cmpd="sng" algn="ctr">
          <a:solidFill>
            <a:schemeClr val="accent3">
              <a:shade val="90000"/>
              <a:hueOff val="-24210"/>
              <a:satOff val="48"/>
              <a:lumOff val="324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554C31-2173-43CB-83F9-63CAB79F188A}">
      <dsp:nvSpPr>
        <dsp:cNvPr id="0" name=""/>
        <dsp:cNvSpPr/>
      </dsp:nvSpPr>
      <dsp:spPr>
        <a:xfrm>
          <a:off x="3963993" y="3974860"/>
          <a:ext cx="1492337" cy="970019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-48360"/>
                <a:satOff val="1700"/>
                <a:lumOff val="777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80000"/>
                <a:hueOff val="-48360"/>
                <a:satOff val="1700"/>
                <a:lumOff val="777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-48360"/>
                <a:satOff val="1700"/>
                <a:lumOff val="777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300" kern="1200" dirty="0">
              <a:latin typeface="Modern Love"/>
            </a:rPr>
            <a:t>Sund og varieret kost.</a:t>
          </a:r>
          <a:endParaRPr lang="da-DK" sz="1300" kern="1200" dirty="0"/>
        </a:p>
      </dsp:txBody>
      <dsp:txXfrm>
        <a:off x="4011345" y="4022212"/>
        <a:ext cx="1397633" cy="875315"/>
      </dsp:txXfrm>
    </dsp:sp>
    <dsp:sp modelId="{43847E17-D3D1-44C5-A393-7C81F55FBDBD}">
      <dsp:nvSpPr>
        <dsp:cNvPr id="0" name=""/>
        <dsp:cNvSpPr/>
      </dsp:nvSpPr>
      <dsp:spPr>
        <a:xfrm>
          <a:off x="441018" y="1028129"/>
          <a:ext cx="4575654" cy="4575654"/>
        </a:xfrm>
        <a:custGeom>
          <a:avLst/>
          <a:gdLst/>
          <a:ahLst/>
          <a:cxnLst/>
          <a:rect l="0" t="0" r="0" b="0"/>
          <a:pathLst>
            <a:path>
              <a:moveTo>
                <a:pt x="3887078" y="3923844"/>
              </a:moveTo>
              <a:arcTo wR="2287827" hR="2287827" stAng="2739065" swAng="1503615"/>
            </a:path>
          </a:pathLst>
        </a:custGeom>
        <a:noFill/>
        <a:ln w="6350" cap="flat" cmpd="sng" algn="ctr">
          <a:solidFill>
            <a:schemeClr val="accent3">
              <a:shade val="90000"/>
              <a:hueOff val="-48420"/>
              <a:satOff val="97"/>
              <a:lumOff val="64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C1E270-DDCB-4BCA-B63D-1674246C6564}">
      <dsp:nvSpPr>
        <dsp:cNvPr id="0" name=""/>
        <dsp:cNvSpPr/>
      </dsp:nvSpPr>
      <dsp:spPr>
        <a:xfrm>
          <a:off x="1982677" y="5118774"/>
          <a:ext cx="1492337" cy="970019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-72541"/>
                <a:satOff val="2549"/>
                <a:lumOff val="116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80000"/>
                <a:hueOff val="-72541"/>
                <a:satOff val="2549"/>
                <a:lumOff val="116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-72541"/>
                <a:satOff val="2549"/>
                <a:lumOff val="116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300" kern="1200" dirty="0">
              <a:latin typeface="Modern Love"/>
            </a:rPr>
            <a:t>Rundvisning i køkkenet.</a:t>
          </a:r>
          <a:endParaRPr lang="da-DK" sz="1300" kern="1200" dirty="0"/>
        </a:p>
      </dsp:txBody>
      <dsp:txXfrm>
        <a:off x="2030029" y="5166126"/>
        <a:ext cx="1397633" cy="875315"/>
      </dsp:txXfrm>
    </dsp:sp>
    <dsp:sp modelId="{D208EC49-58B1-449F-BAFB-5A6E4E15F353}">
      <dsp:nvSpPr>
        <dsp:cNvPr id="0" name=""/>
        <dsp:cNvSpPr/>
      </dsp:nvSpPr>
      <dsp:spPr>
        <a:xfrm>
          <a:off x="441018" y="1028129"/>
          <a:ext cx="4575654" cy="4575654"/>
        </a:xfrm>
        <a:custGeom>
          <a:avLst/>
          <a:gdLst/>
          <a:ahLst/>
          <a:cxnLst/>
          <a:rect l="0" t="0" r="0" b="0"/>
          <a:pathLst>
            <a:path>
              <a:moveTo>
                <a:pt x="1532094" y="4447230"/>
              </a:moveTo>
              <a:arcTo wR="2287827" hR="2287827" stAng="6557320" swAng="1503615"/>
            </a:path>
          </a:pathLst>
        </a:custGeom>
        <a:noFill/>
        <a:ln w="6350" cap="flat" cmpd="sng" algn="ctr">
          <a:solidFill>
            <a:schemeClr val="accent3">
              <a:shade val="90000"/>
              <a:hueOff val="-72631"/>
              <a:satOff val="145"/>
              <a:lumOff val="972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9F4F6D-CA7E-4AD8-9B69-B77C7E998F7A}">
      <dsp:nvSpPr>
        <dsp:cNvPr id="0" name=""/>
        <dsp:cNvSpPr/>
      </dsp:nvSpPr>
      <dsp:spPr>
        <a:xfrm>
          <a:off x="1360" y="3974860"/>
          <a:ext cx="1492337" cy="970019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-96721"/>
                <a:satOff val="3399"/>
                <a:lumOff val="1555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80000"/>
                <a:hueOff val="-96721"/>
                <a:satOff val="3399"/>
                <a:lumOff val="1555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-96721"/>
                <a:satOff val="3399"/>
                <a:lumOff val="1555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300" kern="1200" dirty="0">
              <a:latin typeface="Modern Love"/>
            </a:rPr>
            <a:t>Faste møde i kantinen.</a:t>
          </a:r>
          <a:endParaRPr lang="da-DK" sz="1300" kern="1200" dirty="0"/>
        </a:p>
      </dsp:txBody>
      <dsp:txXfrm>
        <a:off x="48712" y="4022212"/>
        <a:ext cx="1397633" cy="875315"/>
      </dsp:txXfrm>
    </dsp:sp>
    <dsp:sp modelId="{3ADFBBFE-0820-4DEE-8762-DA9CEA149A29}">
      <dsp:nvSpPr>
        <dsp:cNvPr id="0" name=""/>
        <dsp:cNvSpPr/>
      </dsp:nvSpPr>
      <dsp:spPr>
        <a:xfrm>
          <a:off x="441018" y="1028129"/>
          <a:ext cx="4575654" cy="4575654"/>
        </a:xfrm>
        <a:custGeom>
          <a:avLst/>
          <a:gdLst/>
          <a:ahLst/>
          <a:cxnLst/>
          <a:rect l="0" t="0" r="0" b="0"/>
          <a:pathLst>
            <a:path>
              <a:moveTo>
                <a:pt x="93178" y="2934100"/>
              </a:moveTo>
              <a:arcTo wR="2287827" hR="2287827" stAng="9815491" swAng="1969018"/>
            </a:path>
          </a:pathLst>
        </a:custGeom>
        <a:noFill/>
        <a:ln w="6350" cap="flat" cmpd="sng" algn="ctr">
          <a:solidFill>
            <a:schemeClr val="accent3">
              <a:shade val="90000"/>
              <a:hueOff val="-96841"/>
              <a:satOff val="194"/>
              <a:lumOff val="1296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BC3A0C-4B50-46E7-89F3-E1A3CF9D5FA2}">
      <dsp:nvSpPr>
        <dsp:cNvPr id="0" name=""/>
        <dsp:cNvSpPr/>
      </dsp:nvSpPr>
      <dsp:spPr>
        <a:xfrm>
          <a:off x="1360" y="1687033"/>
          <a:ext cx="1492337" cy="970019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-120901"/>
                <a:satOff val="4249"/>
                <a:lumOff val="1944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shade val="80000"/>
                <a:hueOff val="-120901"/>
                <a:satOff val="4249"/>
                <a:lumOff val="1944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shade val="80000"/>
                <a:hueOff val="-120901"/>
                <a:satOff val="4249"/>
                <a:lumOff val="1944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300" kern="1200" dirty="0">
              <a:latin typeface="Modern Love"/>
            </a:rPr>
            <a:t>Egenkontrol - hjælp til.</a:t>
          </a:r>
        </a:p>
      </dsp:txBody>
      <dsp:txXfrm>
        <a:off x="48712" y="1734385"/>
        <a:ext cx="1397633" cy="875315"/>
      </dsp:txXfrm>
    </dsp:sp>
    <dsp:sp modelId="{EF9465DD-0028-4E8E-8273-4AED8F7088E6}">
      <dsp:nvSpPr>
        <dsp:cNvPr id="0" name=""/>
        <dsp:cNvSpPr/>
      </dsp:nvSpPr>
      <dsp:spPr>
        <a:xfrm>
          <a:off x="441018" y="1028129"/>
          <a:ext cx="4575654" cy="4575654"/>
        </a:xfrm>
        <a:custGeom>
          <a:avLst/>
          <a:gdLst/>
          <a:ahLst/>
          <a:cxnLst/>
          <a:rect l="0" t="0" r="0" b="0"/>
          <a:pathLst>
            <a:path>
              <a:moveTo>
                <a:pt x="688576" y="651810"/>
              </a:moveTo>
              <a:arcTo wR="2287827" hR="2287827" stAng="13539065" swAng="1503615"/>
            </a:path>
          </a:pathLst>
        </a:custGeom>
        <a:noFill/>
        <a:ln w="6350" cap="flat" cmpd="sng" algn="ctr">
          <a:solidFill>
            <a:schemeClr val="accent3">
              <a:shade val="90000"/>
              <a:hueOff val="-121051"/>
              <a:satOff val="242"/>
              <a:lumOff val="1620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1834" y="1316736"/>
            <a:ext cx="4716590" cy="4108704"/>
          </a:xfrm>
        </p:spPr>
        <p:txBody>
          <a:bodyPr anchor="b">
            <a:normAutofit/>
          </a:bodyPr>
          <a:lstStyle>
            <a:lvl1pPr algn="ctr">
              <a:defRPr sz="40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4347" y="5974082"/>
            <a:ext cx="3371564" cy="1555327"/>
          </a:xfrm>
        </p:spPr>
        <p:txBody>
          <a:bodyPr>
            <a:normAutofit/>
          </a:bodyPr>
          <a:lstStyle>
            <a:lvl1pPr marL="0" indent="0" algn="ctr">
              <a:buNone/>
              <a:defRPr sz="1050" cap="all" spc="450" baseline="0"/>
            </a:lvl1pPr>
            <a:lvl2pPr marL="342900" indent="0" algn="ctr">
              <a:buNone/>
              <a:defRPr sz="1050"/>
            </a:lvl2pPr>
            <a:lvl3pPr marL="685800" indent="0" algn="ctr">
              <a:buNone/>
              <a:defRPr sz="1050"/>
            </a:lvl3pPr>
            <a:lvl4pPr marL="1028700" indent="0" algn="ctr">
              <a:buNone/>
              <a:defRPr sz="1050"/>
            </a:lvl4pPr>
            <a:lvl5pPr marL="1371600" indent="0" algn="ctr">
              <a:buNone/>
              <a:defRPr sz="1050"/>
            </a:lvl5pPr>
            <a:lvl6pPr marL="1714500" indent="0" algn="ctr">
              <a:buNone/>
              <a:defRPr sz="1050"/>
            </a:lvl6pPr>
            <a:lvl7pPr marL="2057400" indent="0" algn="ctr">
              <a:buNone/>
              <a:defRPr sz="1050"/>
            </a:lvl7pPr>
            <a:lvl8pPr marL="2400300" indent="0" algn="ctr">
              <a:buNone/>
              <a:defRPr sz="1050"/>
            </a:lvl8pPr>
            <a:lvl9pPr marL="2743200" indent="0" algn="ctr">
              <a:buNone/>
              <a:defRPr sz="105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949A-688B-4AED-AA8E-F203BA3310F5}" type="datetimeFigureOut">
              <a:rPr lang="en-US" dirty="0"/>
              <a:t>5/26/2025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0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0231-6059-4AF0-B828-13FEB68C6E43}" type="datetimeFigureOut">
              <a:rPr lang="en-US" dirty="0"/>
              <a:t>5/26/2025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75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E087-9EB9-42E7-B62A-9B8FE3556101}" type="datetimeFigureOut">
              <a:rPr lang="en-US" dirty="0"/>
              <a:t>5/26/2025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4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57B2A-1291-46F4-B4CC-8BAFDF935B56}" type="datetimeFigureOut">
              <a:rPr lang="en-US" dirty="0"/>
              <a:t>5/26/2025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790" y="2279652"/>
            <a:ext cx="5304831" cy="3803649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1790" y="6119285"/>
            <a:ext cx="5304831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6B3B4-A63D-42FA-B9D1-41D36384F384}" type="datetimeFigureOut">
              <a:rPr lang="en-US" dirty="0"/>
              <a:t>5/26/2025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8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1790" y="2434167"/>
            <a:ext cx="2634782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86138" y="2434167"/>
            <a:ext cx="2634783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0803-F60A-46DD-B88E-307855619A34}" type="datetimeFigureOut">
              <a:rPr lang="en-US" dirty="0"/>
              <a:t>5/26/2025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5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486834"/>
            <a:ext cx="5568711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740574" cy="1098549"/>
          </a:xfrm>
        </p:spPr>
        <p:txBody>
          <a:bodyPr anchor="b">
            <a:noAutofit/>
          </a:bodyPr>
          <a:lstStyle>
            <a:lvl1pPr marL="0" indent="0">
              <a:buNone/>
              <a:defRPr sz="1200" b="1" cap="all" spc="225" baseline="0"/>
            </a:lvl1pPr>
            <a:lvl2pPr marL="342900" indent="0">
              <a:buNone/>
              <a:defRPr sz="1200" b="1"/>
            </a:lvl2pPr>
            <a:lvl3pPr marL="685800" indent="0">
              <a:buNone/>
              <a:defRPr sz="12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0" y="3347509"/>
            <a:ext cx="2740575" cy="4912784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313018" y="2241551"/>
            <a:ext cx="2728074" cy="1098549"/>
          </a:xfrm>
        </p:spPr>
        <p:txBody>
          <a:bodyPr anchor="b">
            <a:noAutofit/>
          </a:bodyPr>
          <a:lstStyle>
            <a:lvl1pPr marL="0" indent="0">
              <a:buNone/>
              <a:defRPr sz="1200" b="1" cap="all" spc="225" baseline="0"/>
            </a:lvl1pPr>
            <a:lvl2pPr marL="342900" indent="0">
              <a:buNone/>
              <a:defRPr sz="1200" b="1"/>
            </a:lvl2pPr>
            <a:lvl3pPr marL="685800" indent="0">
              <a:buNone/>
              <a:defRPr sz="12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313018" y="3340100"/>
            <a:ext cx="2740575" cy="4912784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4245-B7F0-48F5-9A59-408A637F0829}" type="datetimeFigureOut">
              <a:rPr lang="en-US" dirty="0"/>
              <a:t>5/26/2025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37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9FBFC-AFD0-49F7-9AAB-86AF5F4471C2}" type="datetimeFigureOut">
              <a:rPr lang="en-US" dirty="0"/>
              <a:t>5/26/2025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4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EFA3-A6B6-4916-BD87-2F7F0B6DE4AC}" type="datetimeFigureOut">
              <a:rPr lang="en-US" dirty="0"/>
              <a:t>5/26/2025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4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4" y="609602"/>
            <a:ext cx="3179336" cy="7205133"/>
          </a:xfrm>
        </p:spPr>
        <p:txBody>
          <a:bodyPr/>
          <a:lstStyle>
            <a:lvl1pPr>
              <a:defRPr sz="2400"/>
            </a:lvl1pPr>
            <a:lvl2pPr>
              <a:defRPr sz="2100" b="1"/>
            </a:lvl2pPr>
            <a:lvl3pPr>
              <a:defRPr sz="1800" b="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8FE2-E902-4B86-B2C7-4AE6B54CDB70}" type="datetimeFigureOut">
              <a:rPr lang="en-US" dirty="0"/>
              <a:t>5/26/2025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15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4E58-F253-4E0F-B41E-2DC0E51ABEA1}" type="datetimeFigureOut">
              <a:rPr lang="en-US" dirty="0"/>
              <a:t>5/26/2025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1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6241753" y="17859"/>
            <a:ext cx="277998" cy="9086431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/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/>
              <a:ahLst/>
              <a:cxnLst/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/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/>
              <a:ahLst/>
              <a:cxnLst/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/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/>
              <a:ahLst/>
              <a:cxnLst/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/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/>
              <a:ahLst/>
              <a:cxnLst/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/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/>
              <a:ahLst/>
              <a:cxnLst/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/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/>
              <a:ahLst/>
              <a:cxnLst/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/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/>
              <a:ahLst/>
              <a:cxnLst/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/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/>
              <a:ahLst/>
              <a:cxnLst/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/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/>
              <a:ahLst/>
              <a:cxnLst/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/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/>
              <a:ahLst/>
              <a:cxnLst/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/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/>
              <a:ahLst/>
              <a:cxnLst/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/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/>
              <a:ahLst/>
              <a:cxnLst/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/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/>
              <a:ahLst/>
              <a:cxnLst/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/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/>
              <a:ahLst/>
              <a:cxnLst/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/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/>
              <a:ahLst/>
              <a:cxnLst/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/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/>
              <a:ahLst/>
              <a:cxnLst/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/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/>
              <a:ahLst/>
              <a:cxnLst/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/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/>
              <a:ahLst/>
              <a:cxnLst/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/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/>
              <a:ahLst/>
              <a:cxnLst/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/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/>
              <a:ahLst/>
              <a:cxnLst/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/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/>
              <a:ahLst/>
              <a:cxnLst/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/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/>
              <a:ahLst/>
              <a:cxnLst/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/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/>
              <a:ahLst/>
              <a:cxnLst/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/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/>
              <a:ahLst/>
              <a:cxnLst/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/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/>
              <a:ahLst/>
              <a:cxnLst/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/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/>
              <a:ahLst/>
              <a:cxnLst/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/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/>
              <a:ahLst/>
              <a:cxnLst/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/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/>
              <a:ahLst/>
              <a:cxnLst/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/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/>
              <a:ahLst/>
              <a:cxnLst/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/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/>
              <a:ahLst/>
              <a:cxnLst/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/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/>
              <a:ahLst/>
              <a:cxnLst/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/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/>
              <a:ahLst/>
              <a:cxnLst/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/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/>
              <a:ahLst/>
              <a:cxnLst/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/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/>
              <a:ahLst/>
              <a:cxnLst/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/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/>
              <a:ahLst/>
              <a:cxnLst/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/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/>
              <a:ahLst/>
              <a:cxnLst/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/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/>
              <a:ahLst/>
              <a:cxnLst/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/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/>
              <a:ahLst/>
              <a:cxnLst/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/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/>
              <a:ahLst/>
              <a:cxnLst/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/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/>
              <a:ahLst/>
              <a:cxnLst/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/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/>
              <a:ahLst/>
              <a:cxnLst/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/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/>
              <a:ahLst/>
              <a:cxnLst/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/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/>
              <a:ahLst/>
              <a:cxnLst/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/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/>
              <a:ahLst/>
              <a:cxnLst/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/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/>
              <a:ahLst/>
              <a:cxnLst/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/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/>
              <a:ahLst/>
              <a:cxnLst/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/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/>
              <a:ahLst/>
              <a:cxnLst/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/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/>
              <a:ahLst/>
              <a:cxnLst/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/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/>
              <a:ahLst/>
              <a:cxnLst/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/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/>
              <a:ahLst/>
              <a:cxnLst/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/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/>
              <a:ahLst/>
              <a:cxnLst/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/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/>
              <a:ahLst/>
              <a:cxnLst/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/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/>
              <a:ahLst/>
              <a:cxnLst/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/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/>
              <a:ahLst/>
              <a:cxnLst/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/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/>
              <a:ahLst/>
              <a:cxnLst/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/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/>
              <a:ahLst/>
              <a:cxnLst/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/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/>
              <a:ahLst/>
              <a:cxnLst/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790" y="670561"/>
            <a:ext cx="5419131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1790" y="2499360"/>
            <a:ext cx="5419131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7727" y="8510017"/>
            <a:ext cx="160081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2"/>
                </a:solidFill>
              </a:defRPr>
            </a:lvl1pPr>
          </a:lstStyle>
          <a:p>
            <a:fld id="{0F082710-245A-48CB-A5F6-8BB1DF6AB298}" type="datetimeFigureOut">
              <a:rPr lang="en-US" dirty="0"/>
              <a:pPr/>
              <a:t>5/26/2025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2589474" y="2951297"/>
            <a:ext cx="5543296" cy="2340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45080" y="8510017"/>
            <a:ext cx="28181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2"/>
                </a:solidFill>
              </a:defRPr>
            </a:lvl1pPr>
          </a:lstStyle>
          <a:p>
            <a:fld id="{24578CCF-2EC4-44CB-A694-F6F6E59A3985}" type="slidenum">
              <a:rPr lang="en-US" dirty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13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568" userDrawn="1">
          <p15:clr>
            <a:srgbClr val="F26B43"/>
          </p15:clr>
        </p15:guide>
        <p15:guide id="2" pos="3821" userDrawn="1">
          <p15:clr>
            <a:srgbClr val="F26B43"/>
          </p15:clr>
        </p15:guide>
        <p15:guide id="3" pos="2093" userDrawn="1">
          <p15:clr>
            <a:srgbClr val="F26B43"/>
          </p15:clr>
        </p15:guide>
        <p15:guide id="4" orient="horz" pos="1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arina.poulsen@rn.dk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sv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381" y="494581"/>
            <a:ext cx="2211883" cy="2133600"/>
          </a:xfrm>
        </p:spPr>
        <p:txBody>
          <a:bodyPr>
            <a:normAutofit fontScale="90000"/>
          </a:bodyPr>
          <a:lstStyle/>
          <a:p>
            <a:r>
              <a:rPr lang="en-US" sz="3200" dirty="0" err="1"/>
              <a:t>Sødisbakke</a:t>
            </a:r>
            <a:r>
              <a:rPr lang="en-US" sz="3200" dirty="0"/>
              <a:t> Mad </a:t>
            </a:r>
            <a:r>
              <a:rPr lang="en-US" sz="3200" dirty="0" err="1"/>
              <a:t>og</a:t>
            </a:r>
            <a:r>
              <a:rPr lang="en-US" sz="3200" dirty="0"/>
              <a:t> </a:t>
            </a:r>
            <a:r>
              <a:rPr lang="en-US" sz="3200" dirty="0" err="1"/>
              <a:t>bestillings</a:t>
            </a:r>
            <a:br>
              <a:rPr lang="en-US" sz="3200" dirty="0"/>
            </a:br>
            <a:r>
              <a:rPr lang="en-US" sz="3200" dirty="0"/>
              <a:t>team.</a:t>
            </a:r>
            <a:br>
              <a:rPr lang="en-US" sz="3200" dirty="0"/>
            </a:br>
            <a:r>
              <a:rPr lang="en-US" sz="3200" dirty="0"/>
              <a:t>2025-2026</a:t>
            </a:r>
            <a:endParaRPr lang="en-US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9922C50-40BA-C4F5-0C61-DD2FC7E0A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772599" cy="4537418"/>
          </a:xfrm>
          <a:prstGeom prst="round2Diag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da-DK" sz="1800" b="1" dirty="0">
                <a:latin typeface="Arial"/>
                <a:cs typeface="Arial"/>
              </a:rPr>
              <a:t>God samarbejde giver et stærkt team. </a:t>
            </a:r>
            <a:endParaRPr lang="da-DK" sz="1800" b="1" dirty="0"/>
          </a:p>
          <a:p>
            <a:pPr marL="285750" indent="-285750">
              <a:buFont typeface="Wingdings" panose="020B0604020202020204" pitchFamily="34" charset="0"/>
              <a:buChar char="v"/>
            </a:pPr>
            <a:r>
              <a:rPr lang="da-DK" sz="1400" b="1" dirty="0">
                <a:latin typeface="Arial"/>
                <a:cs typeface="Arial"/>
              </a:rPr>
              <a:t>Fokus på borgernes ønsker og varieret kost.</a:t>
            </a:r>
          </a:p>
          <a:p>
            <a:pPr marL="285750" indent="-285750">
              <a:buClr>
                <a:srgbClr val="C3B2A7"/>
              </a:buClr>
              <a:buFont typeface="Wingdings" panose="020B0604020202020204" pitchFamily="34" charset="0"/>
              <a:buChar char="v"/>
            </a:pPr>
            <a:r>
              <a:rPr lang="da-DK" sz="1400" b="1" dirty="0">
                <a:latin typeface="Arial"/>
                <a:cs typeface="Arial"/>
              </a:rPr>
              <a:t>Sund og varieret kost.</a:t>
            </a:r>
          </a:p>
          <a:p>
            <a:pPr marL="285750" indent="-285750">
              <a:buClr>
                <a:srgbClr val="C3B2A7"/>
              </a:buClr>
              <a:buFont typeface="Wingdings" panose="020B0604020202020204" pitchFamily="34" charset="0"/>
              <a:buChar char="v"/>
            </a:pPr>
            <a:r>
              <a:rPr lang="da-DK" sz="1400" b="1" dirty="0">
                <a:latin typeface="Arial"/>
                <a:cs typeface="Arial"/>
              </a:rPr>
              <a:t>Stærkere samarbejde på tværs</a:t>
            </a:r>
          </a:p>
          <a:p>
            <a:pPr marL="285750" indent="-285750">
              <a:buClr>
                <a:srgbClr val="C3B2A7"/>
              </a:buClr>
              <a:buFont typeface="Wingdings" panose="020B0604020202020204" pitchFamily="34" charset="0"/>
              <a:buChar char="v"/>
            </a:pPr>
            <a:r>
              <a:rPr lang="da-DK" sz="1400" b="1" dirty="0">
                <a:latin typeface="Arial"/>
                <a:cs typeface="Arial"/>
              </a:rPr>
              <a:t>Indblik i køkkenets arbejdsgang (rundvisning)</a:t>
            </a:r>
          </a:p>
          <a:p>
            <a:pPr marL="285750" indent="-285750">
              <a:buClr>
                <a:srgbClr val="C3B2A7"/>
              </a:buClr>
              <a:buFont typeface="Wingdings" panose="020B0604020202020204" pitchFamily="34" charset="0"/>
              <a:buChar char="v"/>
            </a:pPr>
            <a:r>
              <a:rPr lang="da-DK" sz="1400" b="1" dirty="0">
                <a:latin typeface="Arial"/>
                <a:cs typeface="Arial"/>
              </a:rPr>
              <a:t>Fælles forståelse og dialog.</a:t>
            </a:r>
          </a:p>
          <a:p>
            <a:pPr marL="285750" indent="-285750">
              <a:buClr>
                <a:srgbClr val="C3B2A7"/>
              </a:buClr>
              <a:buFont typeface="Wingdings" panose="020B0604020202020204" pitchFamily="34" charset="0"/>
              <a:buChar char="v"/>
            </a:pPr>
            <a:r>
              <a:rPr lang="da-DK" sz="1400" b="1" dirty="0">
                <a:latin typeface="Arial"/>
                <a:cs typeface="Arial"/>
              </a:rPr>
              <a:t>Fast møde i kantinen (første tirsdag i ulige måneder)</a:t>
            </a:r>
          </a:p>
          <a:p>
            <a:pPr marL="285750" indent="-285750">
              <a:buClr>
                <a:srgbClr val="C3B2A7"/>
              </a:buClr>
              <a:buFont typeface="Wingdings" panose="020B0604020202020204" pitchFamily="34" charset="0"/>
              <a:buChar char="v"/>
            </a:pPr>
            <a:r>
              <a:rPr lang="da-DK" sz="1400" b="1" dirty="0">
                <a:latin typeface="Arial"/>
                <a:cs typeface="Arial"/>
              </a:rPr>
              <a:t>Plads til ideer, sparring og forbedringer</a:t>
            </a:r>
          </a:p>
          <a:p>
            <a:pPr>
              <a:buClr>
                <a:srgbClr val="C3B2A7"/>
              </a:buClr>
            </a:pPr>
            <a:endParaRPr lang="da-DK" sz="1800" b="1">
              <a:latin typeface="Arial"/>
              <a:cs typeface="Arial"/>
            </a:endParaRPr>
          </a:p>
          <a:p>
            <a:pPr>
              <a:buClr>
                <a:srgbClr val="C3B2A7"/>
              </a:buClr>
            </a:pPr>
            <a:endParaRPr lang="da-DK" sz="1800" b="1">
              <a:latin typeface="Arial"/>
              <a:cs typeface="Arial"/>
            </a:endParaRP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E055D119-A4BE-3CDC-0EDA-8A589F8EDE58}"/>
              </a:ext>
            </a:extLst>
          </p:cNvPr>
          <p:cNvSpPr txBox="1"/>
          <p:nvPr/>
        </p:nvSpPr>
        <p:spPr>
          <a:xfrm>
            <a:off x="3431335" y="338498"/>
            <a:ext cx="2779246" cy="8709422"/>
          </a:xfrm>
          <a:prstGeom prst="round2DiagRect">
            <a:avLst/>
          </a:prstGeom>
          <a:solidFill>
            <a:schemeClr val="bg2">
              <a:lumMod val="9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a-DK" sz="1600" dirty="0"/>
              <a:t>Vi lægger stor vægt på, at vi har et bredt og godt samarbejde omkring maden på </a:t>
            </a:r>
            <a:r>
              <a:rPr lang="da-DK" sz="1600" dirty="0" err="1"/>
              <a:t>Sødisbakke</a:t>
            </a:r>
            <a:r>
              <a:rPr lang="da-DK" sz="1600" dirty="0"/>
              <a:t>. Vi vil meget gerne servere mad, som borgerne kan lide og har lyst til. Og samtidig sikre, at den er varieret og sund.</a:t>
            </a:r>
          </a:p>
          <a:p>
            <a:endParaRPr lang="da-DK" sz="1600"/>
          </a:p>
          <a:p>
            <a:r>
              <a:rPr lang="da-DK" sz="1600" dirty="0"/>
              <a:t>For at styrke samarbejdet og den fælles forståelse omkring maden, vil jeg gerne invitere alle medlemmer af med-teamet til en rundvisning i køkkenet. Her får I et indblik i arbejdsgangen og de overvejelser, der ligger bag vores daglige arbejde med maden.</a:t>
            </a:r>
          </a:p>
          <a:p>
            <a:endParaRPr lang="da-DK" sz="1600"/>
          </a:p>
          <a:p>
            <a:r>
              <a:rPr lang="da-DK" sz="1600" dirty="0"/>
              <a:t>Derudover tilbyder vi at fast møde den første tirsdag i de ulige kalender måneder, mødet foregår i vores kantine.</a:t>
            </a:r>
          </a:p>
          <a:p>
            <a:r>
              <a:rPr lang="da-DK" sz="1600" dirty="0"/>
              <a:t>Her har vi mulighed for at drøfte ønsker, ideer og udfordringer og sammen finde de bedste løsninger for borgerne.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FC37FF75-5039-0981-B834-A3F348B616A6}"/>
              </a:ext>
            </a:extLst>
          </p:cNvPr>
          <p:cNvSpPr txBox="1"/>
          <p:nvPr/>
        </p:nvSpPr>
        <p:spPr>
          <a:xfrm>
            <a:off x="295335" y="7445725"/>
            <a:ext cx="2953352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a-DK"/>
              <a:t>Team Kontakt - køkkenet</a:t>
            </a:r>
          </a:p>
          <a:p>
            <a:r>
              <a:rPr lang="da-DK"/>
              <a:t>Køkken leder: Karina Engelsbæk Poulsen.</a:t>
            </a:r>
          </a:p>
          <a:p>
            <a:r>
              <a:rPr lang="da-DK">
                <a:hlinkClick r:id="rId2"/>
              </a:rPr>
              <a:t>Karina.poulsen@rn.dk</a:t>
            </a:r>
            <a:endParaRPr lang="da-DK"/>
          </a:p>
          <a:p>
            <a:r>
              <a:rPr lang="da-DK"/>
              <a:t>22391400</a:t>
            </a:r>
          </a:p>
        </p:txBody>
      </p:sp>
    </p:spTree>
    <p:extLst>
      <p:ext uri="{BB962C8B-B14F-4D97-AF65-F5344CB8AC3E}">
        <p14:creationId xmlns:p14="http://schemas.microsoft.com/office/powerpoint/2010/main" val="342494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4BDBD94D-B555-177A-F08B-DAB689624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C8C2-4680-4703-916C-E15D054D3973}" type="datetime1">
              <a:t>26-05-2025</a:t>
            </a:fld>
            <a:endParaRPr lang="en-US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95A65B4-C9CC-5E4D-EA92-FB0797254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1F66DDF-437D-0E3D-3C83-311298987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2</a:t>
            </a:fld>
            <a:endParaRPr lang="en-US"/>
          </a:p>
        </p:txBody>
      </p:sp>
      <p:pic>
        <p:nvPicPr>
          <p:cNvPr id="7" name="Grafik 6" descr="Lang græs Forskønnelse">
            <a:extLst>
              <a:ext uri="{FF2B5EF4-FFF2-40B4-BE49-F238E27FC236}">
                <a16:creationId xmlns:a16="http://schemas.microsoft.com/office/drawing/2014/main" id="{D97CDE80-EAE8-F2A8-3FB5-52858208B4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9586" y="5750408"/>
            <a:ext cx="4133435" cy="3010314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AF0F663-F1AC-689F-7B9E-F1CE491A8D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4187230"/>
              </p:ext>
            </p:extLst>
          </p:nvPr>
        </p:nvGraphicFramePr>
        <p:xfrm>
          <a:off x="726055" y="413288"/>
          <a:ext cx="5457692" cy="6631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44129199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BohemianVTI">
      <a:dk1>
        <a:sysClr val="windowText" lastClr="000000"/>
      </a:dk1>
      <a:lt1>
        <a:sysClr val="window" lastClr="FFFFFF"/>
      </a:lt1>
      <a:dk2>
        <a:srgbClr val="323232"/>
      </a:dk2>
      <a:lt2>
        <a:srgbClr val="F4F1EF"/>
      </a:lt2>
      <a:accent1>
        <a:srgbClr val="8F4F58"/>
      </a:accent1>
      <a:accent2>
        <a:srgbClr val="D09182"/>
      </a:accent2>
      <a:accent3>
        <a:srgbClr val="C7A085"/>
      </a:accent3>
      <a:accent4>
        <a:srgbClr val="ADA085"/>
      </a:accent4>
      <a:accent5>
        <a:srgbClr val="5F787F"/>
      </a:accent5>
      <a:accent6>
        <a:srgbClr val="5A6768"/>
      </a:accent6>
      <a:hlink>
        <a:srgbClr val="A25872"/>
      </a:hlink>
      <a:folHlink>
        <a:srgbClr val="667A7E"/>
      </a:folHlink>
    </a:clrScheme>
    <a:fontScheme name="BohemianVTI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BohemianVTI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AA0957B6-9651-4F50-8EB8-D9F009F1C26A}" vid="{D1E7B544-9A8A-44B5-ABA3-322A5F04534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Office PowerPoint</Application>
  <PresentationFormat>Skærmshow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7" baseType="lpstr">
      <vt:lpstr>Arial</vt:lpstr>
      <vt:lpstr>Avenir Next LT Pro</vt:lpstr>
      <vt:lpstr>Modern Love</vt:lpstr>
      <vt:lpstr>Wingdings</vt:lpstr>
      <vt:lpstr>BohemianVTI</vt:lpstr>
      <vt:lpstr>Sødisbakke Mad og bestillings team. 2025-2026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Lisbeth Taudal Mathiesen</dc:creator>
  <cp:lastModifiedBy>Lisbeth Taudal Mathiesen</cp:lastModifiedBy>
  <cp:revision>38</cp:revision>
  <dcterms:created xsi:type="dcterms:W3CDTF">2025-05-24T19:44:57Z</dcterms:created>
  <dcterms:modified xsi:type="dcterms:W3CDTF">2025-05-26T10:43:58Z</dcterms:modified>
</cp:coreProperties>
</file>